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Montserrat Black"/>
      <p:bold r:id="rId45"/>
      <p:boldItalic r:id="rId46"/>
    </p:embeddedFont>
    <p:embeddedFont>
      <p:font typeface="Barlow"/>
      <p:regular r:id="rId47"/>
      <p:bold r:id="rId48"/>
      <p:italic r:id="rId49"/>
      <p:boldItalic r:id="rId50"/>
    </p:embeddedFont>
    <p:embeddedFont>
      <p:font typeface="Questrial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Black-boldItalic.fntdata"/><Relationship Id="rId45" Type="http://schemas.openxmlformats.org/officeDocument/2006/relationships/font" Target="fonts/Montserrat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.fntdata"/><Relationship Id="rId47" Type="http://schemas.openxmlformats.org/officeDocument/2006/relationships/font" Target="fonts/Barlow-regular.fntdata"/><Relationship Id="rId49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estrial-regular.fntdata"/><Relationship Id="rId50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f13acd7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f13acd7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connect musicians based on skill level and personality?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help musicians weed out bad matches?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</a:t>
            </a:r>
            <a:r>
              <a:rPr lang="en">
                <a:solidFill>
                  <a:schemeClr val="dk1"/>
                </a:solidFill>
              </a:rPr>
              <a:t> let musicians explore opportunities in the area?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introduce musicians virtually?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make collaborating more enjoyable?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help people figure out what they want musically?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get people excited about meeting fellow musicians?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match musicians with similar goals?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help someone explore a new city through music?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combine music and friendship in a productive way?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f13acd7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f13acd7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empower listeners to have separate music profiles for different moods?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keep music private to listeners when they want?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</a:t>
            </a:r>
            <a:r>
              <a:rPr lang="en">
                <a:solidFill>
                  <a:schemeClr val="dk1"/>
                </a:solidFill>
              </a:rPr>
              <a:t> diversify music libraries automatically based on the environment?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enable listeners to live edit music they enjoy to keep old music fresh?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connect listeners from similar communities to find niche music?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relate music listening to a social setting?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keep extreme listeners from losing interest over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allow listeners of niche music to ease their friends into new genres?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help people who find making playlists difficult?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combine music and friendship in a productive way?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f13acd7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f13acd7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13acd75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f13acd75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f13acd7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f13acd7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f13acd75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f13acd75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13acd75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13acd75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f13acd75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f13acd75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f13acd75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f13acd7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f13acd7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f13acd7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f13acd75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f13acd75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f13acd75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f13acd75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f13acd75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f13acd75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13acd75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f13acd75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f13acd75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f13acd75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f13acd75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f13acd75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41bdde0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f41bdde0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f5fccfe6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f5fccfe6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f13acd7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f13acd7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f41bdde0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f41bdde0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5fccfe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5fccfe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f13acd7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f13acd7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f13acd7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f13acd7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f13acd7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f13acd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f13acd75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f13acd75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f41bdde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f41bdde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f41bdde0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f41bdde0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f41bdde0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f41bdde0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f13acd7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f13acd7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f13acd7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f13acd7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f13acd7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f13acd7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f41bdde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f41bdde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f13acd75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f13acd75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f13acd7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f13acd7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reduce frustration during the learning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get musicians access to help from real people?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make learning programs specific to the user?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customize learning speed using data?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recap how learning is going with real results?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create a new type of learning platform?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</a:t>
            </a:r>
            <a:r>
              <a:rPr lang="en">
                <a:solidFill>
                  <a:schemeClr val="dk1"/>
                </a:solidFill>
              </a:rPr>
              <a:t> keep musicians excited to learn?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decide someone’s skill level accurately?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</a:t>
            </a:r>
            <a:r>
              <a:rPr lang="en">
                <a:solidFill>
                  <a:schemeClr val="dk1"/>
                </a:solidFill>
              </a:rPr>
              <a:t> connect learners to teachers?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let people learn instruments together?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How might we </a:t>
            </a:r>
            <a:r>
              <a:rPr lang="en">
                <a:solidFill>
                  <a:schemeClr val="dk1"/>
                </a:solidFill>
              </a:rPr>
              <a:t>make learning accessible and affordable?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estrial"/>
              <a:buNone/>
              <a:defRPr sz="28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Questrial"/>
              <a:buNone/>
              <a:defRPr sz="36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704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9.jpg"/><Relationship Id="rId5" Type="http://schemas.openxmlformats.org/officeDocument/2006/relationships/image" Target="../media/image1.jp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2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723050" y="965100"/>
            <a:ext cx="43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929">
                <a:solidFill>
                  <a:schemeClr val="dk1"/>
                </a:solidFill>
              </a:rPr>
              <a:t>we met…</a:t>
            </a:r>
            <a:endParaRPr b="1"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9">
                <a:solidFill>
                  <a:schemeClr val="dk1"/>
                </a:solidFill>
              </a:rPr>
              <a:t>Thana, a guitarist in Pittsburgh</a:t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929">
                <a:solidFill>
                  <a:schemeClr val="dk1"/>
                </a:solidFill>
              </a:rPr>
              <a:t>we were surprised to notice…</a:t>
            </a:r>
            <a:endParaRPr b="1"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9">
                <a:solidFill>
                  <a:schemeClr val="dk1"/>
                </a:solidFill>
              </a:rPr>
              <a:t>finding people who he enjoyed music with in a new city was hard</a:t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929">
                <a:solidFill>
                  <a:schemeClr val="dk1"/>
                </a:solidFill>
              </a:rPr>
              <a:t>we wonder…</a:t>
            </a:r>
            <a:endParaRPr b="1"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9">
                <a:solidFill>
                  <a:schemeClr val="dk1"/>
                </a:solidFill>
              </a:rPr>
              <a:t>what makes it hard to enjoy old hobbies in a new place</a:t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929">
                <a:solidFill>
                  <a:schemeClr val="dk1"/>
                </a:solidFill>
              </a:rPr>
              <a:t>it would be game-changing to…</a:t>
            </a:r>
            <a:endParaRPr b="1"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9">
                <a:solidFill>
                  <a:schemeClr val="dk1"/>
                </a:solidFill>
              </a:rPr>
              <a:t>help people connect with a new city through music</a:t>
            </a:r>
            <a:endParaRPr sz="192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9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929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29"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0" y="1413550"/>
            <a:ext cx="3416700" cy="341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3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381025" y="623250"/>
            <a:ext cx="48069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met…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Sauren, a drummer and a metalhead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were surprised to notice…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his music taste is niche and he is skeptical about sharing it with friends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wonder…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if this frustrates him or makes him uncomfortable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it would be game-changing to…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help listeners easily find others with similar niche music taste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54216" l="65672" r="0" t="0"/>
          <a:stretch/>
        </p:blipFill>
        <p:spPr>
          <a:xfrm>
            <a:off x="257700" y="1622475"/>
            <a:ext cx="2829900" cy="282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Statements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1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5818E"/>
                </a:solidFill>
              </a:rPr>
              <a:t>How might we make learning programs specific to the user?</a:t>
            </a:r>
            <a:endParaRPr sz="2000">
              <a:solidFill>
                <a:srgbClr val="45818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2" name="Google Shape;142;p25"/>
          <p:cNvSpPr txBox="1"/>
          <p:nvPr/>
        </p:nvSpPr>
        <p:spPr>
          <a:xfrm>
            <a:off x="486975" y="2240350"/>
            <a:ext cx="8024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POV 1 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met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Gus, a music creator and listener.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were surprised to notice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he didn’t have control over his learning experience and expressed frustration over learning platforms.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wonder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if this means music learning is overgeneralized.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It would be game-changing to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put learning in the control of the musician.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2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5818E"/>
                </a:solidFill>
              </a:rPr>
              <a:t>How might we help someone explore a new city through music?</a:t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29800" y="2523275"/>
            <a:ext cx="710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POV 2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met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Thana, a guitarist, student, and former music gear reseller.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We were surprised to notice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that finding people he enjoyed music with in a new city was hard.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wonder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what makes it hard to enjoy old hobbies in a new place.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It would be game-changing to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help people connect to a new city through music.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3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1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5818E"/>
                </a:solidFill>
              </a:rPr>
              <a:t>How might we connect listeners from similar communities to find niche music?</a:t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818E"/>
              </a:solidFill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513300" y="2697575"/>
            <a:ext cx="728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POV 3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met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Sauren, a metalhead, drummer, and avid music listener.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We were surprised to notice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his music taste varies from when he is alone to when he is in different situations around others.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wonder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if this frustrates him or makes him uncomfortable. </a:t>
            </a:r>
            <a:r>
              <a:rPr b="1"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It would be game-changing to </a:t>
            </a:r>
            <a:r>
              <a:rPr lang="en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help listeners cater their listening to their environment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1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Giving learners the option of both real teachers and self-led learning, along with rewards for completing learning goals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2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Connect city sightseeing with locally themed playlists to create an interactive experience based on history and environment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3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836525"/>
            <a:ext cx="85206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Help listeners find and meet people with similar music tastes based on </a:t>
            </a:r>
            <a:r>
              <a:rPr lang="en" sz="3000"/>
              <a:t>exchanging</a:t>
            </a:r>
            <a:r>
              <a:rPr lang="en" sz="3000"/>
              <a:t> and sharing playlists and songs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and Domain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260388" y="3138988"/>
            <a:ext cx="2148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Sebastian J.</a:t>
            </a:r>
            <a:endParaRPr b="1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426363" y="3138988"/>
            <a:ext cx="2148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Connor H.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2201" l="0" r="0" t="12201"/>
          <a:stretch/>
        </p:blipFill>
        <p:spPr>
          <a:xfrm>
            <a:off x="2681525" y="1093472"/>
            <a:ext cx="1638300" cy="16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16616" r="16623" t="0"/>
          <a:stretch/>
        </p:blipFill>
        <p:spPr>
          <a:xfrm>
            <a:off x="4835853" y="1093471"/>
            <a:ext cx="1638300" cy="163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80712" y="3138988"/>
            <a:ext cx="2148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Corbin S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735012" y="3138988"/>
            <a:ext cx="2148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Steven K.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27200" y="1093478"/>
            <a:ext cx="1638300" cy="16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b="24998" l="6732" r="6732" t="27247"/>
          <a:stretch/>
        </p:blipFill>
        <p:spPr>
          <a:xfrm>
            <a:off x="6990175" y="1093475"/>
            <a:ext cx="1638300" cy="163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76125" y="3925150"/>
            <a:ext cx="759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Studio Theme: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Becoming Iron Man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Domain: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Interacting with Music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25" y="445000"/>
            <a:ext cx="27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1</a:t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311725" y="3394775"/>
            <a:ext cx="2039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gave a 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person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 the task of learning a very simple piece on piano, ‘hot cross buns’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3350438" y="3394775"/>
            <a:ext cx="2039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gave them options to access learning hints </a:t>
            </a:r>
            <a:r>
              <a:rPr i="1" lang="en" sz="1700">
                <a:latin typeface="Questrial"/>
                <a:ea typeface="Questrial"/>
                <a:cs typeface="Questrial"/>
                <a:sym typeface="Questrial"/>
              </a:rPr>
              <a:t>and/or 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live instruction 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6178725" y="3618425"/>
            <a:ext cx="2039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assessed their performance and asked about their satisfaction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Middle C on the piano: Why is it so important?"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3614" r="0" t="3614"/>
          <a:stretch/>
        </p:blipFill>
        <p:spPr>
          <a:xfrm>
            <a:off x="219725" y="1634704"/>
            <a:ext cx="2345700" cy="156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11 Feedback Form Templates and Examples"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2807" r="7787" t="5069"/>
          <a:stretch/>
        </p:blipFill>
        <p:spPr>
          <a:xfrm>
            <a:off x="6178725" y="1408425"/>
            <a:ext cx="1734600" cy="209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3192600" y="587550"/>
            <a:ext cx="52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5818E"/>
                </a:solidFill>
                <a:latin typeface="Questrial"/>
                <a:ea typeface="Questrial"/>
                <a:cs typeface="Questrial"/>
                <a:sym typeface="Questrial"/>
              </a:rPr>
              <a:t>Assumption: People want an array of learning options, as well as feedback, when learning a new task</a:t>
            </a:r>
            <a:endParaRPr i="1">
              <a:solidFill>
                <a:srgbClr val="45818E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 flipH="1" rot="10800000">
            <a:off x="2565425" y="4013000"/>
            <a:ext cx="3948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3"/>
          <p:cNvCxnSpPr/>
          <p:nvPr/>
        </p:nvCxnSpPr>
        <p:spPr>
          <a:xfrm flipH="1" rot="10800000">
            <a:off x="5498950" y="4078725"/>
            <a:ext cx="473700" cy="2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33"/>
          <p:cNvPicPr preferRelativeResize="0"/>
          <p:nvPr/>
        </p:nvPicPr>
        <p:blipFill rotWithShape="1">
          <a:blip r:embed="rId5">
            <a:alphaModFix/>
          </a:blip>
          <a:srcRect b="0" l="0" r="0" t="24511"/>
          <a:stretch/>
        </p:blipFill>
        <p:spPr>
          <a:xfrm>
            <a:off x="3249975" y="1535988"/>
            <a:ext cx="1939800" cy="17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35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007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worked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Having multiple options helped our participant when he got stuck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Hints were useful in early stage progress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didn’t work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concept of how to use hints was confusing to our participant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participant was unsure of how to start until a demo was performed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Surprises</a:t>
            </a:r>
            <a:endParaRPr b="1" sz="1650"/>
          </a:p>
          <a:p>
            <a:pPr indent="-3333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The subject learned quickly despite having no musical experience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Hints weren’t easy to </a:t>
            </a:r>
            <a:r>
              <a:rPr lang="en" sz="1650"/>
              <a:t>communicate</a:t>
            </a:r>
            <a:r>
              <a:rPr lang="en" sz="1650"/>
              <a:t> without hands on teaching</a:t>
            </a:r>
            <a:endParaRPr b="1"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New learnings</a:t>
            </a:r>
            <a:endParaRPr b="1" sz="1650"/>
          </a:p>
          <a:p>
            <a:pPr indent="-3333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Self learning requires thoroughly explained information to avoid conclusion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The learner was satisfied only once he could play the piece accurately on his own</a:t>
            </a:r>
            <a:endParaRPr sz="16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0" y="0"/>
            <a:ext cx="8625300" cy="4720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/>
          <p:nvPr/>
        </p:nvSpPr>
        <p:spPr>
          <a:xfrm flipH="1">
            <a:off x="649500" y="581400"/>
            <a:ext cx="8494500" cy="4562100"/>
          </a:xfrm>
          <a:prstGeom prst="round1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1045625" y="634450"/>
            <a:ext cx="68472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Validity: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This assumption is a viable one in that people want a number of ways to learn, interactive feedback, and </a:t>
            </a:r>
            <a:r>
              <a:rPr lang="en" sz="3000">
                <a:solidFill>
                  <a:srgbClr val="000000"/>
                </a:solidFill>
              </a:rPr>
              <a:t>satisfaction</a:t>
            </a:r>
            <a:r>
              <a:rPr lang="en" sz="3000">
                <a:solidFill>
                  <a:srgbClr val="000000"/>
                </a:solidFill>
              </a:rPr>
              <a:t> of completing learning goals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2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000075"/>
            <a:ext cx="85206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wanted to see if the process of discovering city-related playlists as you explore a new city enhances your travel experience.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415575" y="4042950"/>
            <a:ext cx="2269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gave a potential user a playlist related to facets of Stanford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3215625" y="3919200"/>
            <a:ext cx="247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asked the user to listen to specific songs in locations relevant to the song with a blurb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413888" y="3912000"/>
            <a:ext cx="2332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We asked the user if (and how) listening to the playlist enhanced their trip to campus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275" y="2498900"/>
            <a:ext cx="2991300" cy="129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00" y="2099025"/>
            <a:ext cx="2332500" cy="187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797" y="2379057"/>
            <a:ext cx="2332500" cy="153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 flipH="1" rot="10800000">
            <a:off x="2726988" y="4526838"/>
            <a:ext cx="4470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6"/>
          <p:cNvCxnSpPr/>
          <p:nvPr/>
        </p:nvCxnSpPr>
        <p:spPr>
          <a:xfrm flipH="1" rot="10800000">
            <a:off x="5727075" y="4534038"/>
            <a:ext cx="4470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007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worked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 liked having a story behind the music they were listening to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 found that they listened to the music more intently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didn’t work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 did not like some of the songs (outside of their genre of choice)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 wanted to override the requirement to be at the location to hear the song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Surprises</a:t>
            </a:r>
            <a:endParaRPr b="1" sz="1650"/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-"/>
            </a:pPr>
            <a:r>
              <a:rPr lang="en" sz="1450"/>
              <a:t>The user was interested enough to travel to certain landmarks to hear songs</a:t>
            </a:r>
            <a:endParaRPr sz="14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New learnings</a:t>
            </a:r>
            <a:endParaRPr b="1" sz="1650"/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-"/>
            </a:pPr>
            <a:r>
              <a:rPr lang="en" sz="1450"/>
              <a:t>The user showed interest in adding his own song to a landmark with a blurb</a:t>
            </a:r>
            <a:endParaRPr sz="1650"/>
          </a:p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35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0"/>
            <a:ext cx="8625300" cy="4720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 flipH="1">
            <a:off x="649500" y="581400"/>
            <a:ext cx="8494500" cy="4562100"/>
          </a:xfrm>
          <a:prstGeom prst="round1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type="title"/>
          </p:nvPr>
        </p:nvSpPr>
        <p:spPr>
          <a:xfrm>
            <a:off x="1045625" y="634450"/>
            <a:ext cx="7441200" cy="42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Validity: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This assumption is a viable one in that people enjoyed listening to music connected to their surroundings and listened to the music more intently.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3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wanted to see if people were interested in meeting people in real life with similar music tastes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25350" y="3289300"/>
            <a:ext cx="146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We let our participants fill out a profile.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745500" y="3289300"/>
            <a:ext cx="179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They viewed a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tester profile with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10 songs belonging to a hypothetical  user.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3609050" y="3289300"/>
            <a:ext cx="238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We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instructed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the participant to suggest a song to the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fictitious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user based on their profile. They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received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a song from the other profile in return.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5917500" y="3289300"/>
            <a:ext cx="2914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We then asked the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participant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if the wanted to “accept” the incoming song request. If they accept – we informed the participant that the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fictitious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user also accepted their song suggestion and that they would now be connected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858575"/>
            <a:ext cx="832700" cy="15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372" y="1852988"/>
            <a:ext cx="832699" cy="153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459429" y="2571747"/>
            <a:ext cx="2045049" cy="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675" y="2531950"/>
            <a:ext cx="2525625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2588" y="2284350"/>
            <a:ext cx="55688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9505" y="2669000"/>
            <a:ext cx="556875" cy="53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11700" y="1007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worked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users liked how their playlist acted as their profile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users were motivated to suggest a song to connect to the </a:t>
            </a:r>
            <a:r>
              <a:rPr lang="en" sz="1462"/>
              <a:t>fictitious</a:t>
            </a:r>
            <a:r>
              <a:rPr lang="en" sz="1462"/>
              <a:t> profile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Things that didn’t work</a:t>
            </a:r>
            <a:endParaRPr b="1" sz="1650"/>
          </a:p>
          <a:p>
            <a:pPr indent="-32146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One user thought the idea was restrictive and would have liked to see more information about the person before getting involved</a:t>
            </a:r>
            <a:endParaRPr sz="1462"/>
          </a:p>
          <a:p>
            <a:pPr indent="-32146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3"/>
              <a:buChar char="-"/>
            </a:pPr>
            <a:r>
              <a:rPr lang="en" sz="1462"/>
              <a:t>The users thought it took too long to suggest a worthwhile song</a:t>
            </a:r>
            <a:endParaRPr sz="14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Surprises</a:t>
            </a:r>
            <a:endParaRPr b="1" sz="1650"/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-"/>
            </a:pPr>
            <a:r>
              <a:rPr lang="en" sz="1450"/>
              <a:t>One </a:t>
            </a:r>
            <a:r>
              <a:rPr lang="en" sz="1450"/>
              <a:t>user wished this was a real app they could use immediately</a:t>
            </a:r>
            <a:endParaRPr sz="14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650"/>
              <a:t>New learnings</a:t>
            </a:r>
            <a:endParaRPr b="1" sz="1650"/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-"/>
            </a:pPr>
            <a:r>
              <a:rPr lang="en" sz="1450"/>
              <a:t>Different people value music taste in others at different levels</a:t>
            </a:r>
            <a:endParaRPr sz="1450"/>
          </a:p>
          <a:p>
            <a:pPr indent="-3206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en" sz="1450"/>
              <a:t>Users liked to use their liked songs and playlists as their profile</a:t>
            </a:r>
            <a:endParaRPr sz="1450"/>
          </a:p>
        </p:txBody>
      </p:sp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35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0" y="0"/>
            <a:ext cx="8625300" cy="4720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/>
          <p:nvPr/>
        </p:nvSpPr>
        <p:spPr>
          <a:xfrm flipH="1">
            <a:off x="649500" y="581400"/>
            <a:ext cx="8494500" cy="4562100"/>
          </a:xfrm>
          <a:prstGeom prst="round1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946725" y="901500"/>
            <a:ext cx="6847200" cy="3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Validity: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This assumption is a viable one in that people want to meet others with both similar and different music tastes. Individuals value meeting others AND discovering new music in a social media paradigm.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POV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704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8" name="Google Shape;278;p43"/>
          <p:cNvSpPr txBox="1"/>
          <p:nvPr/>
        </p:nvSpPr>
        <p:spPr>
          <a:xfrm>
            <a:off x="552750" y="1382075"/>
            <a:ext cx="75378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●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We were most satisfied with Prototypes 1 and 3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●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We were most invested in HMW 1 and 3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○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Music learning and music matchmaking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●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Need to improve framework of teaching for 1st prototype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●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How do we generalize Prototype 2 to other locations?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Questrial"/>
              <a:buChar char="●"/>
            </a:pPr>
            <a:r>
              <a:rPr lang="en" sz="1900">
                <a:latin typeface="Questrial"/>
                <a:ea typeface="Questrial"/>
                <a:cs typeface="Questrial"/>
                <a:sym typeface="Questrial"/>
              </a:rPr>
              <a:t>Prototype 3  could be valid for matching listeners in an exciting and easy way</a:t>
            </a:r>
            <a:endParaRPr sz="19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45818E"/>
                </a:solidFill>
                <a:latin typeface="Questrial"/>
                <a:ea typeface="Questrial"/>
                <a:cs typeface="Questrial"/>
                <a:sym typeface="Questrial"/>
              </a:rPr>
              <a:t>Do these ideas already exist? How do we create something unique and usable?</a:t>
            </a:r>
            <a:endParaRPr b="1" i="1" sz="1900">
              <a:solidFill>
                <a:srgbClr val="45818E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</a:rPr>
              <a:t>Thank You!</a:t>
            </a:r>
            <a:endParaRPr b="1"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/>
          <p:nvPr/>
        </p:nvSpPr>
        <p:spPr>
          <a:xfrm>
            <a:off x="2320721" y="2986938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Rewards for completing learning goals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3378521" y="2986938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Auto adjusted pace that can be changed manually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2320721" y="3917838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Duolingo but for music learning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3378521" y="3917838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Leverage Spotify listening data to create learning program tailored to user’s music taste</a:t>
            </a:r>
            <a:endParaRPr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4436321" y="2986938"/>
            <a:ext cx="903600" cy="778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Combining real teachers with self teaching technology 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5494121" y="2986938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Questions to assess user’s proficiency to tailor difficulty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2320721" y="9609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Self reporting and comparison to existing users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3378521" y="9609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Access to teachers who can  give feedback asap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2320721" y="18918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Computer responds to playing via sound input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3378521" y="18918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Guitar hero type platform for learning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4436321" y="9609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Connection with users of similar skill level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5494121" y="9609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Satisfaction reports after learning tasks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4436321" y="18918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Local popups to meet/play with other users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5494121" y="1891800"/>
            <a:ext cx="9036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Centralize access to different mediums of learning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644850" y="290275"/>
            <a:ext cx="66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might we make music learning programs specific to the user?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/>
          <p:nvPr/>
        </p:nvSpPr>
        <p:spPr>
          <a:xfrm>
            <a:off x="1636651" y="27238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Get information about local concerts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2928856" y="27238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Curate musical tours (museums / concerts)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1636651" y="36547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Have users rate live music experiences to recommend to other users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2928856" y="36547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AR Music Tour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4221061" y="27238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Show music that people in that area are interested in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5513266" y="27238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Connect music tourists to music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tour guides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1636651" y="862050"/>
            <a:ext cx="1103700" cy="778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City Playlists connected to sightseeing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2928856" y="8620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Music unlocked like Pokemon Go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1636651" y="17929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Free live music scavenger hunt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2928856" y="17929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Music social groups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4221061" y="8620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Unlock music by taking pictures of places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5513266" y="8620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Unlock playlists from geolocation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9" name="Google Shape;319;p46"/>
          <p:cNvSpPr/>
          <p:nvPr/>
        </p:nvSpPr>
        <p:spPr>
          <a:xfrm>
            <a:off x="4221061" y="17929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New musician events at local hotspots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5513275" y="1792950"/>
            <a:ext cx="1103700" cy="778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Social media app where you meet people through music recommendation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511450" y="278550"/>
            <a:ext cx="717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	 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might we help someone explore a new city through music?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/>
          <p:nvPr/>
        </p:nvSpPr>
        <p:spPr>
          <a:xfrm>
            <a:off x="1746525" y="2934475"/>
            <a:ext cx="943200" cy="946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Live music and in person meetings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2850675" y="2934475"/>
            <a:ext cx="943200" cy="946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Jam sessions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1746525" y="4066254"/>
            <a:ext cx="943200" cy="946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Leverage listening data from Spotify to pair users/create communities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3954825" y="2934475"/>
            <a:ext cx="943200" cy="946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Marriage pact for music taste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5058976" y="2934475"/>
            <a:ext cx="943200" cy="946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Connect similar listeners by proximity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1746525" y="895375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Leverage an existing 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platform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 like Reddit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2850675" y="895375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Do some analytics </a:t>
            </a:r>
            <a:r>
              <a:rPr lang="en" sz="800">
                <a:latin typeface="Barlow"/>
                <a:ea typeface="Barlow"/>
                <a:cs typeface="Barlow"/>
                <a:sym typeface="Barlow"/>
              </a:rPr>
              <a:t>involving Spotify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1746525" y="1969897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See who is listening to same song at same time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2850675" y="1969897"/>
            <a:ext cx="943200" cy="898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Tinder for music taste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3954825" y="895375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Twitter?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5058976" y="895375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Online forums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3954825" y="1969897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Subscription service to indie concerts in your area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5058976" y="1969897"/>
            <a:ext cx="943200" cy="89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Concert Buddies!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710625" y="224500"/>
            <a:ext cx="665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	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might we connect listeners of niche music?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97650" y="813025"/>
            <a:ext cx="538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we met…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Gus, a music creator and listener.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we were surprised to notice…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he expressed frustration with the platforms he uses to listen and learn music.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we wonder…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if this means there </a:t>
            </a:r>
            <a:r>
              <a:rPr lang="en" sz="2100">
                <a:solidFill>
                  <a:schemeClr val="dk1"/>
                </a:solidFill>
              </a:rPr>
              <a:t>is gaps to fill in music learning technology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it would be game-changing to…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put learning in the hands of the musician with adaptive technology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25400" l="3218" r="3227" t="0"/>
          <a:stretch/>
        </p:blipFill>
        <p:spPr>
          <a:xfrm>
            <a:off x="225575" y="249260"/>
            <a:ext cx="2651700" cy="26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Round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236325" y="1413550"/>
            <a:ext cx="2606100" cy="260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36325" y="3816775"/>
            <a:ext cx="2710500" cy="723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Black"/>
                <a:ea typeface="Montserrat Black"/>
                <a:cs typeface="Montserrat Black"/>
                <a:sym typeface="Montserrat Black"/>
              </a:rPr>
              <a:t>Thana</a:t>
            </a:r>
            <a:endParaRPr sz="15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Guitarist, Former Music Gear Reseller,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Student at Pittsburgh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754575" y="946863"/>
            <a:ext cx="382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“I just want to be able to work with musicians </a:t>
            </a: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who I get along with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. There’s plenty of talented musicians but it’s not always easy to collaborate. </a:t>
            </a: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People are the most important part, and the music comes after that.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0" l="10901" r="11065" t="8248"/>
          <a:stretch/>
        </p:blipFill>
        <p:spPr>
          <a:xfrm>
            <a:off x="1861500" y="780102"/>
            <a:ext cx="2606100" cy="167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62900" y="2906950"/>
            <a:ext cx="4275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Streaming platforms could use more social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interaction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Teachers and learners need to have the same level of commitment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Finding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peers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of similar talent vs. peers you enjoy being around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236325" y="1413550"/>
            <a:ext cx="2606100" cy="260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36325" y="3816775"/>
            <a:ext cx="2710500" cy="877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Black"/>
                <a:ea typeface="Montserrat Black"/>
                <a:cs typeface="Montserrat Black"/>
                <a:sym typeface="Montserrat Black"/>
              </a:rPr>
              <a:t>Davis</a:t>
            </a:r>
            <a:endParaRPr sz="15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Clinical Operations Associate, infrequent music listener, lives in Charleston, SC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093650" y="3628825"/>
            <a:ext cx="519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Told by friends that he has “bad” music taste, has had bonding experiences meeting new people who shared music taste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865150" y="1017725"/>
            <a:ext cx="463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“The Spotify Discover Weekly </a:t>
            </a: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gives me songs of the genres that I already listen to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, so I don’t end up exploring new genres very often.”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Statements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1 – revised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769550" y="9256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met…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Gus, a music creator and listener.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were surprised to notice…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he expressed frustration over his learning experience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we wonder…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if this means music learning is overgeneralized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it would be game-changing to…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put learning in the control of the musician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25400" l="3218" r="3227" t="0"/>
          <a:stretch/>
        </p:blipFill>
        <p:spPr>
          <a:xfrm>
            <a:off x="311700" y="1604899"/>
            <a:ext cx="2937900" cy="292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